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8" r:id="rId3"/>
    <p:sldId id="257" r:id="rId4"/>
    <p:sldId id="258" r:id="rId5"/>
    <p:sldId id="259" r:id="rId6"/>
    <p:sldId id="260" r:id="rId7"/>
    <p:sldId id="264" r:id="rId8"/>
    <p:sldId id="265" r:id="rId9"/>
    <p:sldId id="262" r:id="rId10"/>
    <p:sldId id="263" r:id="rId11"/>
    <p:sldId id="266" r:id="rId12"/>
    <p:sldId id="271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9" r:id="rId29"/>
    <p:sldId id="284" r:id="rId30"/>
    <p:sldId id="285" r:id="rId3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84" y="44"/>
      </p:cViewPr>
      <p:guideLst>
        <p:guide orient="horz" pos="215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590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91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24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2018/11/22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j.map.baidu.com/UwFw2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/>
              <a:t>惠州市片区数据采集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ea"/>
              </a:rPr>
              <a:t>2018/11/21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sym typeface="+mn-ea"/>
              </a:rPr>
              <a:t>周三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" y="157480"/>
            <a:ext cx="5274310" cy="3956050"/>
          </a:xfrm>
          <a:prstGeom prst="rect">
            <a:avLst/>
          </a:prstGeom>
        </p:spPr>
      </p:pic>
      <p:pic>
        <p:nvPicPr>
          <p:cNvPr id="21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35" y="157480"/>
            <a:ext cx="5274310" cy="3956050"/>
          </a:xfrm>
          <a:prstGeom prst="rect">
            <a:avLst/>
          </a:prstGeom>
        </p:spPr>
      </p:pic>
      <p:pic>
        <p:nvPicPr>
          <p:cNvPr id="25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" y="2765425"/>
            <a:ext cx="5274310" cy="3956050"/>
          </a:xfrm>
          <a:prstGeom prst="rect">
            <a:avLst/>
          </a:prstGeom>
        </p:spPr>
      </p:pic>
      <p:pic>
        <p:nvPicPr>
          <p:cNvPr id="23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35" y="2765425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附近社区情况，了解是新城，还在大力开发中，社区整体入住不满50%。校外培训机构多集中德威学校那条街上和中信水岸城附近。传统的一对一收费标准在110-150/h，小班课收费标准在70-90/课时。</a:t>
            </a:r>
          </a:p>
        </p:txBody>
      </p:sp>
      <p:pic>
        <p:nvPicPr>
          <p:cNvPr id="24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395" y="285115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惠州一中实验学校片区情况</a:t>
            </a:r>
          </a:p>
        </p:txBody>
      </p:sp>
      <p:pic>
        <p:nvPicPr>
          <p:cNvPr id="4" name="图片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55" y="1253490"/>
            <a:ext cx="5476240" cy="4351655"/>
          </a:xfrm>
          <a:prstGeom prst="rect">
            <a:avLst/>
          </a:prstGeom>
        </p:spPr>
      </p:pic>
      <p:sp>
        <p:nvSpPr>
          <p:cNvPr id="7" name="内容占位符 5"/>
          <p:cNvSpPr>
            <a:spLocks noGrp="1"/>
          </p:cNvSpPr>
          <p:nvPr/>
        </p:nvSpPr>
        <p:spPr>
          <a:xfrm>
            <a:off x="584200" y="5894705"/>
            <a:ext cx="10515600" cy="605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sym typeface="+mn-ea"/>
              </a:rPr>
              <a:t>惠州一中实验学校有小、初、高年级。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惠州一中实验学校，地址：广东省惠州市惠城区东平南路6号。</a:t>
            </a:r>
          </a:p>
          <a:p>
            <a:pPr marL="0" indent="0">
              <a:buNone/>
            </a:pPr>
            <a:r>
              <a:rPr lang="zh-CN" altLang="en-US"/>
              <a:t>小学每年级8个班，初高中每年级10个班，学生人数在5400左右。</a:t>
            </a:r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60705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惠州第十小学，地址：广东省惠州市惠城区东湖北路。学生在1300左右。</a:t>
            </a: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69570"/>
            <a:ext cx="5274310" cy="3956050"/>
          </a:xfrm>
          <a:prstGeom prst="rect">
            <a:avLst/>
          </a:prstGeom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425" y="369570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东湖双语学校，地址：广东省惠州市惠城区东湖花园4号。学生人数1700人，包含小学与初中。</a:t>
            </a: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0980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200025"/>
            <a:ext cx="4044315" cy="3033395"/>
          </a:xfrm>
          <a:prstGeom prst="rect">
            <a:avLst/>
          </a:prstGeom>
        </p:spPr>
      </p:pic>
      <p:pic>
        <p:nvPicPr>
          <p:cNvPr id="9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885" y="200025"/>
            <a:ext cx="4044315" cy="3033395"/>
          </a:xfrm>
          <a:prstGeom prst="rect">
            <a:avLst/>
          </a:prstGeom>
        </p:spPr>
      </p:pic>
      <p:pic>
        <p:nvPicPr>
          <p:cNvPr id="10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" y="3337560"/>
            <a:ext cx="4044315" cy="3033395"/>
          </a:xfrm>
          <a:prstGeom prst="rect">
            <a:avLst/>
          </a:prstGeom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885" y="3337560"/>
            <a:ext cx="4044315" cy="30333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附近社区情况，几乎是全部已经入住，居民消费情况中等。</a:t>
            </a:r>
          </a:p>
        </p:txBody>
      </p:sp>
      <p:pic>
        <p:nvPicPr>
          <p:cNvPr id="12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" y="208280"/>
            <a:ext cx="3436620" cy="2578100"/>
          </a:xfrm>
          <a:prstGeom prst="rect">
            <a:avLst/>
          </a:prstGeom>
        </p:spPr>
      </p:pic>
      <p:pic>
        <p:nvPicPr>
          <p:cNvPr id="13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055" y="208280"/>
            <a:ext cx="3436620" cy="2578100"/>
          </a:xfrm>
          <a:prstGeom prst="rect">
            <a:avLst/>
          </a:prstGeom>
        </p:spPr>
      </p:pic>
      <p:pic>
        <p:nvPicPr>
          <p:cNvPr id="14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35" y="208280"/>
            <a:ext cx="3436620" cy="25781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5508625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这是这一片区的学校的分布图。可以了解到学生生源是非常充足的。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惠州市第十一小学</a:t>
            </a:r>
          </a:p>
        </p:txBody>
      </p:sp>
      <p:pic>
        <p:nvPicPr>
          <p:cNvPr id="4" name="图片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1083945"/>
            <a:ext cx="4575175" cy="43516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惠州第十一小学，地址：广东省惠州市惠城区水门直街22号学生2100人。据当地居民说，师资很好。学生能在这上学很需要实力的。</a:t>
            </a: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00660"/>
            <a:ext cx="5274310" cy="3956050"/>
          </a:xfrm>
          <a:prstGeom prst="rect">
            <a:avLst/>
          </a:prstGeom>
        </p:spPr>
      </p:pic>
      <p:pic>
        <p:nvPicPr>
          <p:cNvPr id="3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35" y="200660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6790" y="6367145"/>
            <a:ext cx="10515600" cy="436245"/>
          </a:xfrm>
        </p:spPr>
        <p:txBody>
          <a:bodyPr>
            <a:normAutofit/>
          </a:bodyPr>
          <a:lstStyle/>
          <a:p>
            <a:r>
              <a:rPr lang="zh-CN" altLang="en-US">
                <a:hlinkClick r:id="rId3" action="ppaction://hlinkfile"/>
              </a:rPr>
              <a:t>https://j.map.baidu.com/UwFw2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0610" y="1231900"/>
            <a:ext cx="9585325" cy="513524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647700" y="258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区域调查</a:t>
            </a:r>
            <a:r>
              <a:rPr lang="en-US" altLang="zh-CN"/>
              <a:t>——</a:t>
            </a:r>
            <a:r>
              <a:rPr lang="zh-CN" altLang="en-US"/>
              <a:t>汇总图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惠州第一中学，南坛路28号，这是一中的老校区，是初中部，大概学生有3300人。</a:t>
            </a: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42570"/>
            <a:ext cx="5274310" cy="3956050"/>
          </a:xfrm>
          <a:prstGeom prst="rect">
            <a:avLst/>
          </a:prstGeom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290" y="242570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惠州第九中学，地址：广东省惠州市惠城区南三街4号，初中部，人数2700。</a:t>
            </a: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63525"/>
            <a:ext cx="5274310" cy="3956050"/>
          </a:xfrm>
          <a:prstGeom prst="rect">
            <a:avLst/>
          </a:prstGeom>
        </p:spPr>
      </p:pic>
      <p:pic>
        <p:nvPicPr>
          <p:cNvPr id="2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80" y="263525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惠州下铺小学（小学门头正在装修），地址：广东省惠州市惠城区下埔北三街5号。有学生2800人。</a:t>
            </a:r>
          </a:p>
        </p:txBody>
      </p:sp>
      <p:pic>
        <p:nvPicPr>
          <p:cNvPr id="21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00025"/>
            <a:ext cx="5274310" cy="3956050"/>
          </a:xfrm>
          <a:prstGeom prst="rect">
            <a:avLst/>
          </a:prstGeom>
        </p:spPr>
      </p:pic>
      <p:pic>
        <p:nvPicPr>
          <p:cNvPr id="2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335" y="200025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5720715"/>
            <a:ext cx="10515600" cy="965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九中附近的商业店面。</a:t>
            </a:r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65" y="73025"/>
            <a:ext cx="3493770" cy="2620645"/>
          </a:xfrm>
          <a:prstGeom prst="rect">
            <a:avLst/>
          </a:prstGeom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65" y="2778125"/>
            <a:ext cx="3493770" cy="2620645"/>
          </a:xfrm>
          <a:prstGeom prst="rect">
            <a:avLst/>
          </a:prstGeom>
        </p:spPr>
      </p:pic>
      <p:pic>
        <p:nvPicPr>
          <p:cNvPr id="2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0" y="73025"/>
            <a:ext cx="3493770" cy="2620645"/>
          </a:xfrm>
          <a:prstGeom prst="rect">
            <a:avLst/>
          </a:prstGeom>
        </p:spPr>
      </p:pic>
      <p:pic>
        <p:nvPicPr>
          <p:cNvPr id="3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0" y="2778125"/>
            <a:ext cx="3493770" cy="26206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惠州下铺小学（小学门头正在装修），地址：广东省惠州市惠城区下埔北三街5号。有学生2800人。</a:t>
            </a:r>
          </a:p>
        </p:txBody>
      </p:sp>
      <p:pic>
        <p:nvPicPr>
          <p:cNvPr id="12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" y="306070"/>
            <a:ext cx="5274310" cy="3956050"/>
          </a:xfrm>
          <a:prstGeom prst="rect">
            <a:avLst/>
          </a:prstGeom>
        </p:spPr>
      </p:pic>
      <p:pic>
        <p:nvPicPr>
          <p:cNvPr id="13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25" y="306070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10" y="179070"/>
            <a:ext cx="5274310" cy="3956050"/>
          </a:xfrm>
          <a:prstGeom prst="rect">
            <a:avLst/>
          </a:prstGeom>
        </p:spPr>
      </p:pic>
      <p:pic>
        <p:nvPicPr>
          <p:cNvPr id="17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70" y="179070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72390"/>
            <a:ext cx="5274310" cy="3956050"/>
          </a:xfrm>
          <a:prstGeom prst="rect">
            <a:avLst/>
          </a:prstGeom>
        </p:spPr>
      </p:pic>
      <p:pic>
        <p:nvPicPr>
          <p:cNvPr id="19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45" y="72390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6444615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附近的培训机构及商业圈，一对一收费标准在110-150/h，大小班收费标准为70-90/课时。课时1.5-2h。</a:t>
            </a:r>
          </a:p>
        </p:txBody>
      </p:sp>
      <p:pic>
        <p:nvPicPr>
          <p:cNvPr id="18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" y="263525"/>
            <a:ext cx="5274310" cy="3956050"/>
          </a:xfrm>
          <a:prstGeom prst="rect">
            <a:avLst/>
          </a:prstGeom>
        </p:spPr>
      </p:pic>
      <p:pic>
        <p:nvPicPr>
          <p:cNvPr id="20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4155" y="1029335"/>
            <a:ext cx="6127750" cy="45961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市教育局咨询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29556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02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华罗庚中学片区周边学校分布图</a:t>
            </a:r>
          </a:p>
        </p:txBody>
      </p:sp>
      <p:pic>
        <p:nvPicPr>
          <p:cNvPr id="4" name="图片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" y="1172845"/>
            <a:ext cx="5655945" cy="43516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585823" y="5618757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教育局对面 场景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" y="15875"/>
            <a:ext cx="7217197" cy="54128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08254" y="692487"/>
            <a:ext cx="5412898" cy="405967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74459" y="6207402"/>
            <a:ext cx="2970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/>
              <a:t>市调专员：梅彦朋</a:t>
            </a:r>
            <a:endParaRPr lang="en-US" altLang="zh-CN" dirty="0" smtClean="0"/>
          </a:p>
          <a:p>
            <a:pPr algn="r"/>
            <a:r>
              <a:rPr lang="en-US" altLang="zh-CN" dirty="0" smtClean="0"/>
              <a:t>2018/11/21 </a:t>
            </a:r>
            <a:r>
              <a:rPr lang="zh-CN" altLang="en-US" dirty="0" smtClean="0"/>
              <a:t>周三</a:t>
            </a:r>
            <a:r>
              <a:rPr lang="en-US" altLang="zh-CN" dirty="0" smtClean="0"/>
              <a:t> </a:t>
            </a:r>
            <a:r>
              <a:rPr lang="zh-CN" altLang="en-US" dirty="0" smtClean="0"/>
              <a:t>惠州市 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90" y="316230"/>
            <a:ext cx="5274310" cy="3956050"/>
          </a:xfrm>
          <a:prstGeom prst="rect">
            <a:avLst/>
          </a:prstGeom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" y="316230"/>
            <a:ext cx="5274310" cy="395605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47700" y="4999990"/>
            <a:ext cx="10515600" cy="1177290"/>
          </a:xfrm>
        </p:spPr>
        <p:txBody>
          <a:bodyPr/>
          <a:lstStyle/>
          <a:p>
            <a:r>
              <a:rPr lang="zh-CN" altLang="en-US"/>
              <a:t>华罗庚中学，地址：广东省惠州市惠城区东江新城旭日二路1号。拥有高中生5000+，一个年级有30个班，刚过十周年校庆。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" y="438150"/>
            <a:ext cx="5186045" cy="3890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55" y="438150"/>
            <a:ext cx="5186680" cy="3890645"/>
          </a:xfrm>
          <a:prstGeom prst="rect">
            <a:avLst/>
          </a:prstGeom>
        </p:spPr>
      </p:pic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惠州德威学校，地址：广东省惠州市惠城区东升三路附近。初三明年会开始，现在是小学每年级有7个班，初中部有初一初二各三个班，学生人数2400左右。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惠州育才学校，地址：广东省惠州市惠城区文头岭工业区。一年级有4个班，其他年级有3个班，学生人数950左右。</a:t>
            </a:r>
          </a:p>
        </p:txBody>
      </p:sp>
      <p:pic>
        <p:nvPicPr>
          <p:cNvPr id="3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5" y="299085"/>
            <a:ext cx="5274310" cy="3956050"/>
          </a:xfrm>
          <a:prstGeom prst="rect">
            <a:avLst/>
          </a:prstGeom>
        </p:spPr>
      </p:pic>
      <p:pic>
        <p:nvPicPr>
          <p:cNvPr id="4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35" y="299085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/>
          <p:cNvSpPr>
            <a:spLocks noGrp="1"/>
          </p:cNvSpPr>
          <p:nvPr/>
        </p:nvSpPr>
        <p:spPr>
          <a:xfrm>
            <a:off x="647700" y="4999990"/>
            <a:ext cx="1051560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惠州文武学校，封闭式学校，有小学与初中部。</a:t>
            </a:r>
          </a:p>
        </p:txBody>
      </p:sp>
      <p:pic>
        <p:nvPicPr>
          <p:cNvPr id="8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10" y="581660"/>
            <a:ext cx="5274310" cy="3956050"/>
          </a:xfrm>
          <a:prstGeom prst="rect">
            <a:avLst/>
          </a:prstGeom>
        </p:spPr>
      </p:pic>
      <p:pic>
        <p:nvPicPr>
          <p:cNvPr id="9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925" y="581660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" y="327025"/>
            <a:ext cx="3917950" cy="2938780"/>
          </a:xfrm>
          <a:prstGeom prst="rect">
            <a:avLst/>
          </a:prstGeom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20" y="327025"/>
            <a:ext cx="3917950" cy="2938780"/>
          </a:xfrm>
          <a:prstGeom prst="rect">
            <a:avLst/>
          </a:prstGeom>
        </p:spPr>
      </p:pic>
      <p:pic>
        <p:nvPicPr>
          <p:cNvPr id="12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10" y="3421380"/>
            <a:ext cx="3917950" cy="2938780"/>
          </a:xfrm>
          <a:prstGeom prst="rect">
            <a:avLst/>
          </a:prstGeom>
        </p:spPr>
      </p:pic>
      <p:pic>
        <p:nvPicPr>
          <p:cNvPr id="13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020" y="3421380"/>
            <a:ext cx="3917950" cy="29387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" y="8890"/>
            <a:ext cx="5274310" cy="3956050"/>
          </a:xfrm>
          <a:prstGeom prst="rect">
            <a:avLst/>
          </a:prstGeom>
        </p:spPr>
      </p:pic>
      <p:pic>
        <p:nvPicPr>
          <p:cNvPr id="15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55" y="51435"/>
            <a:ext cx="5274310" cy="3956050"/>
          </a:xfrm>
          <a:prstGeom prst="rect">
            <a:avLst/>
          </a:prstGeom>
        </p:spPr>
      </p:pic>
      <p:pic>
        <p:nvPicPr>
          <p:cNvPr id="17" name="图片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" y="2638425"/>
            <a:ext cx="5274310" cy="3956050"/>
          </a:xfrm>
          <a:prstGeom prst="rect">
            <a:avLst/>
          </a:prstGeom>
        </p:spPr>
      </p:pic>
      <p:pic>
        <p:nvPicPr>
          <p:cNvPr id="18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55" y="2638425"/>
            <a:ext cx="5274310" cy="39560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7308"/>
  <p:tag name="KSO_WM_TAG_VERSION" val="1.0"/>
  <p:tag name="KSO_WM_UNIT_TYPE" val="a"/>
  <p:tag name="KSO_WM_UNIT_INDEX" val="1"/>
  <p:tag name="KSO_WM_UNIT_ID" val="custom20187308_1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空白演示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7308"/>
  <p:tag name="KSO_WM_TAG_VERSION" val="1.0"/>
  <p:tag name="KSO_WM_UNIT_TYPE" val="b"/>
  <p:tag name="KSO_WM_UNIT_INDEX" val="1"/>
  <p:tag name="KSO_WM_UNIT_ID" val="custom20187308_1*b*1"/>
  <p:tag name="KSO_WM_UNIT_LAYERLEVEL" val="1"/>
  <p:tag name="KSO_WM_UNIT_VALUE" val="15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Speaker name and title her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609</Words>
  <Application>Microsoft Office PowerPoint</Application>
  <PresentationFormat>宽屏</PresentationFormat>
  <Paragraphs>31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宋体</vt:lpstr>
      <vt:lpstr>微软雅黑</vt:lpstr>
      <vt:lpstr>Arial</vt:lpstr>
      <vt:lpstr>Calibri</vt:lpstr>
      <vt:lpstr>Office 主题​​</vt:lpstr>
      <vt:lpstr>惠州市片区数据采集</vt:lpstr>
      <vt:lpstr>https://j.map.baidu.com/UwFw2</vt:lpstr>
      <vt:lpstr>华罗庚中学片区周边学校分布图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惠州一中实验学校片区情况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惠州市第十一小学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市教育局咨询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zhang allen</cp:lastModifiedBy>
  <cp:revision>402</cp:revision>
  <dcterms:created xsi:type="dcterms:W3CDTF">2017-08-03T09:01:00Z</dcterms:created>
  <dcterms:modified xsi:type="dcterms:W3CDTF">2018-11-22T05:00:04Z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